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071AA-8679-43EA-BADB-9E10E0446785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42978-0750-42AB-89FF-E1E26DA99B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0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42978-0750-42AB-89FF-E1E26DA99BD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42978-0750-42AB-89FF-E1E26DA99BD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42978-0750-42AB-89FF-E1E26DA99BD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42978-0750-42AB-89FF-E1E26DA99BD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42978-0750-42AB-89FF-E1E26DA99BD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42978-0750-42AB-89FF-E1E26DA99BD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5FBA-DFC2-4C80-83DA-D69370DC6333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8D84-3B6C-4B8B-9771-BE06C5CC1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5FBA-DFC2-4C80-83DA-D69370DC6333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8D84-3B6C-4B8B-9771-BE06C5CC1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5FBA-DFC2-4C80-83DA-D69370DC6333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8D84-3B6C-4B8B-9771-BE06C5CC1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5FBA-DFC2-4C80-83DA-D69370DC6333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8D84-3B6C-4B8B-9771-BE06C5CC1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5FBA-DFC2-4C80-83DA-D69370DC6333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8D84-3B6C-4B8B-9771-BE06C5CC1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5FBA-DFC2-4C80-83DA-D69370DC6333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8D84-3B6C-4B8B-9771-BE06C5CC1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5FBA-DFC2-4C80-83DA-D69370DC6333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8D84-3B6C-4B8B-9771-BE06C5CC1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5FBA-DFC2-4C80-83DA-D69370DC6333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8D84-3B6C-4B8B-9771-BE06C5CC1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5FBA-DFC2-4C80-83DA-D69370DC6333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8D84-3B6C-4B8B-9771-BE06C5CC1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5FBA-DFC2-4C80-83DA-D69370DC6333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8D84-3B6C-4B8B-9771-BE06C5CC1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5FBA-DFC2-4C80-83DA-D69370DC6333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8D84-3B6C-4B8B-9771-BE06C5CC1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85FBA-DFC2-4C80-83DA-D69370DC6333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68D84-3B6C-4B8B-9771-BE06C5CC1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62149"/>
            <a:ext cx="7772400" cy="2000251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Comic Sans MS" pitchFamily="66" charset="0"/>
              </a:rPr>
              <a:t>I Can Rhyme Like Dr. Seuss</a:t>
            </a:r>
            <a:endParaRPr lang="en-US" sz="6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latin typeface="Comic Sans MS" pitchFamily="66" charset="0"/>
              </a:rPr>
              <a:t>Leah Krieger</a:t>
            </a:r>
            <a:endParaRPr lang="en-US" sz="4400" dirty="0">
              <a:latin typeface="Comic Sans MS" pitchFamily="66" charset="0"/>
            </a:endParaRPr>
          </a:p>
        </p:txBody>
      </p:sp>
      <p:pic>
        <p:nvPicPr>
          <p:cNvPr id="4" name="Picture 3" descr="hamguy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304800"/>
            <a:ext cx="3286125" cy="21145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Comic Sans MS" pitchFamily="66" charset="0"/>
              </a:rPr>
              <a:t>cat</a:t>
            </a:r>
            <a:endParaRPr lang="en-US" sz="60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7700" y="1600200"/>
            <a:ext cx="7848600" cy="47244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6" name="Picture 5" descr="cat-in-ha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2450" y="209550"/>
            <a:ext cx="513327" cy="13906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Comic Sans MS" pitchFamily="66" charset="0"/>
              </a:rPr>
              <a:t>pop</a:t>
            </a:r>
            <a:endParaRPr lang="en-US" sz="60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7700" y="1600200"/>
            <a:ext cx="7848600" cy="47244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74468">
            <a:off x="7518867" y="485965"/>
            <a:ext cx="1026050" cy="140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Comic Sans MS" pitchFamily="66" charset="0"/>
              </a:rPr>
              <a:t>sing</a:t>
            </a:r>
            <a:endParaRPr lang="en-US" sz="60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7700" y="1600200"/>
            <a:ext cx="7848600" cy="47244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3074" name="Picture 2" descr="C:\Users\Sedgwick\AppData\Local\Microsoft\Windows\Temporary Internet Files\Content.IE5\HDOHJA55\MC90007876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565" y="228600"/>
            <a:ext cx="1677435" cy="13761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Comic Sans MS" pitchFamily="66" charset="0"/>
              </a:rPr>
              <a:t>red</a:t>
            </a:r>
            <a:endParaRPr lang="en-US" sz="60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7700" y="1600200"/>
            <a:ext cx="7848600" cy="47244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5122" name="Picture 2" descr="C:\Users\Sedgwick\AppData\Local\Microsoft\Windows\Temporary Internet Files\Content.IE5\HDOHJA55\MC90001307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28600"/>
            <a:ext cx="1030529" cy="16440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Comic Sans MS" pitchFamily="66" charset="0"/>
              </a:rPr>
              <a:t>pig</a:t>
            </a:r>
            <a:endParaRPr lang="en-US" sz="60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7700" y="1600200"/>
            <a:ext cx="7848600" cy="47244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8194" name="Picture 2" descr="C:\Users\Sedgwick\AppData\Local\Microsoft\Windows\Temporary Internet Files\Content.IE5\KPIB5TT2\MC90009106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239000" y="609600"/>
            <a:ext cx="1428039" cy="107887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14400" y="18288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20</Words>
  <Application>Microsoft Office PowerPoint</Application>
  <PresentationFormat>On-screen Show (4:3)</PresentationFormat>
  <Paragraphs>13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 Can Rhyme Like Dr. Seuss</vt:lpstr>
      <vt:lpstr>cat</vt:lpstr>
      <vt:lpstr>pop</vt:lpstr>
      <vt:lpstr>sing</vt:lpstr>
      <vt:lpstr>red</vt:lpstr>
      <vt:lpstr>pig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Sedgwick</dc:creator>
  <cp:lastModifiedBy>Kristin Krieger</cp:lastModifiedBy>
  <cp:revision>8</cp:revision>
  <dcterms:created xsi:type="dcterms:W3CDTF">2012-02-27T17:38:25Z</dcterms:created>
  <dcterms:modified xsi:type="dcterms:W3CDTF">2016-03-08T17:43:21Z</dcterms:modified>
</cp:coreProperties>
</file>